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D4FD"/>
    <a:srgbClr val="00B0EE"/>
    <a:srgbClr val="F6FBFA"/>
    <a:srgbClr val="FCFEFD"/>
    <a:srgbClr val="F7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6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63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282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2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3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97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1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58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33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4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05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67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15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83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19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0"/>
            <a:ext cx="990600" cy="767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465984A-AFCC-4551-93F8-D5CF6D97CDF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201" y="138398"/>
            <a:ext cx="838199" cy="499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C9774-CFB2-41F6-8D0E-88874F998F1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IITME 2026 banner">
            <a:extLst>
              <a:ext uri="{FF2B5EF4-FFF2-40B4-BE49-F238E27FC236}">
                <a16:creationId xmlns:a16="http://schemas.microsoft.com/office/drawing/2014/main" id="{24D66092-D2B0-EBFD-9B87-FD56A1C67CD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90600" y="0"/>
            <a:ext cx="3623888" cy="7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85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2" r:id="rId10"/>
    <p:sldLayoutId id="2147483674" r:id="rId11"/>
    <p:sldLayoutId id="2147483675" r:id="rId12"/>
    <p:sldLayoutId id="2147483676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D174A947-E1B0-4C2C-8C29-B6365B433C49}"/>
              </a:ext>
            </a:extLst>
          </p:cNvPr>
          <p:cNvSpPr txBox="1">
            <a:spLocks/>
          </p:cNvSpPr>
          <p:nvPr/>
        </p:nvSpPr>
        <p:spPr>
          <a:xfrm>
            <a:off x="5389348" y="1316273"/>
            <a:ext cx="5840770" cy="115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4000" dirty="0">
                <a:solidFill>
                  <a:schemeClr val="bg2"/>
                </a:solidFill>
              </a:rPr>
              <a:t>Title of presentation/paper</a:t>
            </a:r>
          </a:p>
        </p:txBody>
      </p:sp>
      <p:sp>
        <p:nvSpPr>
          <p:cNvPr id="2054" name="Zástupný objekt pre obsah 2">
            <a:extLst>
              <a:ext uri="{FF2B5EF4-FFF2-40B4-BE49-F238E27FC236}">
                <a16:creationId xmlns:a16="http://schemas.microsoft.com/office/drawing/2014/main" id="{CDAF380C-CBAE-4C18-9B22-140C46223F9B}"/>
              </a:ext>
            </a:extLst>
          </p:cNvPr>
          <p:cNvSpPr txBox="1">
            <a:spLocks/>
          </p:cNvSpPr>
          <p:nvPr/>
        </p:nvSpPr>
        <p:spPr>
          <a:xfrm>
            <a:off x="5243804" y="3121860"/>
            <a:ext cx="6149806" cy="325638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/>
                </a:solidFill>
              </a:rPr>
              <a:t>Author(s) Names and affiliations (logos may be included in the bottom of this first slide)</a:t>
            </a:r>
          </a:p>
          <a:p>
            <a:pPr marL="114300" algn="l"/>
            <a:endParaRPr lang="en-US" dirty="0"/>
          </a:p>
          <a:p>
            <a:pPr algn="l"/>
            <a:r>
              <a:rPr lang="en-US" i="1" dirty="0">
                <a:solidFill>
                  <a:schemeClr val="accent1"/>
                </a:solidFill>
              </a:rPr>
              <a:t>Please replace the image on the left side with presenting author photo, the P00 text in the upper right corner with your PAPPER ID (e.g. P43) and remove this text.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6B4185-0E1C-D0B6-0D8C-719E569C5E14}"/>
              </a:ext>
            </a:extLst>
          </p:cNvPr>
          <p:cNvCxnSpPr/>
          <p:nvPr/>
        </p:nvCxnSpPr>
        <p:spPr>
          <a:xfrm>
            <a:off x="5243804" y="2689839"/>
            <a:ext cx="639773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DFE8A28-B826-A091-1736-480F018B327B}"/>
              </a:ext>
            </a:extLst>
          </p:cNvPr>
          <p:cNvSpPr txBox="1"/>
          <p:nvPr/>
        </p:nvSpPr>
        <p:spPr>
          <a:xfrm>
            <a:off x="100440" y="94514"/>
            <a:ext cx="8013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P00</a:t>
            </a:r>
            <a:endParaRPr lang="en-US" sz="2800" b="1" dirty="0"/>
          </a:p>
        </p:txBody>
      </p:sp>
      <p:pic>
        <p:nvPicPr>
          <p:cNvPr id="7" name="Picture 6" descr="Man with brown hair">
            <a:extLst>
              <a:ext uri="{FF2B5EF4-FFF2-40B4-BE49-F238E27FC236}">
                <a16:creationId xmlns:a16="http://schemas.microsoft.com/office/drawing/2014/main" id="{48B76100-1215-AE1F-01D9-80CF3E572B3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7616" y="1249899"/>
            <a:ext cx="4425657" cy="4598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815041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ca0d9962-0e3f-46e6-a7bb-4409f85b97b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63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ISSE2023 First Slide template</dc:title>
  <dc:creator>Bogdan M.</dc:creator>
  <cp:lastModifiedBy>BOGDAN TRAIAN MIHAILESCU (77107)</cp:lastModifiedBy>
  <cp:revision>22</cp:revision>
  <dcterms:created xsi:type="dcterms:W3CDTF">2020-10-09T15:39:20Z</dcterms:created>
  <dcterms:modified xsi:type="dcterms:W3CDTF">2026-10-12T11:13:45Z</dcterms:modified>
</cp:coreProperties>
</file>