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FA"/>
    <a:srgbClr val="FCFEFD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7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76339" y="-1692"/>
            <a:ext cx="990600" cy="76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65984A-AFCC-4551-93F8-D5CF6D97CDF4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136706"/>
            <a:ext cx="838199" cy="499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174A947-E1B0-4C2C-8C29-B6365B433C49}"/>
              </a:ext>
            </a:extLst>
          </p:cNvPr>
          <p:cNvSpPr txBox="1">
            <a:spLocks/>
          </p:cNvSpPr>
          <p:nvPr/>
        </p:nvSpPr>
        <p:spPr>
          <a:xfrm>
            <a:off x="5243804" y="874357"/>
            <a:ext cx="5840770" cy="115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</a:rPr>
              <a:t>Title of presentation/paper</a:t>
            </a:r>
          </a:p>
        </p:txBody>
      </p:sp>
      <p:sp>
        <p:nvSpPr>
          <p:cNvPr id="2054" name="Zástupný objekt pre obsah 2">
            <a:extLst>
              <a:ext uri="{FF2B5EF4-FFF2-40B4-BE49-F238E27FC236}">
                <a16:creationId xmlns:a16="http://schemas.microsoft.com/office/drawing/2014/main" id="{CDAF380C-CBAE-4C18-9B22-140C46223F9B}"/>
              </a:ext>
            </a:extLst>
          </p:cNvPr>
          <p:cNvSpPr txBox="1">
            <a:spLocks/>
          </p:cNvSpPr>
          <p:nvPr/>
        </p:nvSpPr>
        <p:spPr>
          <a:xfrm>
            <a:off x="5216116" y="2470172"/>
            <a:ext cx="6149806" cy="32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Author(s) Names and affiliations (logos may be included in the bottom of this first slide)</a:t>
            </a:r>
          </a:p>
          <a:p>
            <a:pPr marL="114300" algn="l"/>
            <a:endParaRPr lang="en-US" dirty="0">
              <a:solidFill>
                <a:schemeClr val="bg2"/>
              </a:solidFill>
            </a:endParaRPr>
          </a:p>
          <a:p>
            <a:pPr algn="l"/>
            <a:r>
              <a:rPr lang="en-US" i="1" dirty="0">
                <a:solidFill>
                  <a:schemeClr val="accent1"/>
                </a:solidFill>
              </a:rPr>
              <a:t>Please replace the image on the left side with presenting author photo, the P00 text in the upper right corner with your PAPPER ID (e.g. P43) and remove this text. </a:t>
            </a:r>
          </a:p>
        </p:txBody>
      </p:sp>
      <p:pic>
        <p:nvPicPr>
          <p:cNvPr id="3074" name="Picture 2" descr="8 Best Women Portraits - Formal images | headshots professional, business  headshots, corporate headshots">
            <a:extLst>
              <a:ext uri="{FF2B5EF4-FFF2-40B4-BE49-F238E27FC236}">
                <a16:creationId xmlns:a16="http://schemas.microsoft.com/office/drawing/2014/main" id="{B7E40C1C-D107-4634-B4F4-0EC1D6CC5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96"/>
          <a:stretch/>
        </p:blipFill>
        <p:spPr bwMode="auto">
          <a:xfrm>
            <a:off x="1080906" y="613032"/>
            <a:ext cx="3765899" cy="526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6B4185-0E1C-D0B6-0D8C-719E569C5E14}"/>
              </a:ext>
            </a:extLst>
          </p:cNvPr>
          <p:cNvCxnSpPr/>
          <p:nvPr/>
        </p:nvCxnSpPr>
        <p:spPr>
          <a:xfrm>
            <a:off x="5243804" y="2107948"/>
            <a:ext cx="639773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E1FA8F-9ED1-EEFF-082E-22FBCC379BFC}"/>
              </a:ext>
            </a:extLst>
          </p:cNvPr>
          <p:cNvSpPr txBox="1"/>
          <p:nvPr/>
        </p:nvSpPr>
        <p:spPr>
          <a:xfrm>
            <a:off x="1104267" y="6441685"/>
            <a:ext cx="9691112" cy="274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2023 IEEE 29th International Symposium for Design and Technology in Electronic Packaging (SIITME), Craiova, Romania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E8A28-B826-A091-1736-480F018B327B}"/>
              </a:ext>
            </a:extLst>
          </p:cNvPr>
          <p:cNvSpPr txBox="1"/>
          <p:nvPr/>
        </p:nvSpPr>
        <p:spPr>
          <a:xfrm>
            <a:off x="10360639" y="97478"/>
            <a:ext cx="869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P00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63916-44E6-29CE-962F-D4A8D1943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5" r="3497" b="11296"/>
          <a:stretch/>
        </p:blipFill>
        <p:spPr>
          <a:xfrm rot="16200000">
            <a:off x="-1626754" y="3042246"/>
            <a:ext cx="3878826" cy="62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1504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81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ISSE2023 First Slide template</dc:title>
  <dc:creator>Bogdan M.</dc:creator>
  <cp:lastModifiedBy>Bogdan M.</cp:lastModifiedBy>
  <cp:revision>12</cp:revision>
  <dcterms:created xsi:type="dcterms:W3CDTF">2020-10-09T15:39:20Z</dcterms:created>
  <dcterms:modified xsi:type="dcterms:W3CDTF">2023-09-27T20:08:39Z</dcterms:modified>
</cp:coreProperties>
</file>